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5" r:id="rId3"/>
    <p:sldId id="276" r:id="rId4"/>
    <p:sldId id="282" r:id="rId5"/>
    <p:sldId id="277" r:id="rId6"/>
    <p:sldId id="280" r:id="rId7"/>
    <p:sldId id="281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74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2E94BD-D181-49DD-97E4-D5EE469CE48D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EA8678-FDBE-4803-A244-764267735D0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&amp;zcy;&amp;icy;&amp;mcy;&amp;ncy;&amp;icy;&amp;jcy; &amp;gcy;&amp;ocy;&amp;rcy;&amp;ocy;&amp;dcy; &amp;icy;&amp;dcy;&amp;iecy;&amp;tcy; &amp;scy;&amp;ncy;&amp;iecy;&amp;g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2639"/>
          <a:stretch/>
        </p:blipFill>
        <p:spPr bwMode="auto">
          <a:xfrm>
            <a:off x="30886" y="0"/>
            <a:ext cx="922749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72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12484"/>
          <a:stretch/>
        </p:blipFill>
        <p:spPr bwMode="auto">
          <a:xfrm>
            <a:off x="11976" y="-1"/>
            <a:ext cx="9132024" cy="685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260648"/>
            <a:ext cx="7838256" cy="525452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Сегодня целый день идёт дождь. Мы не пойдём гулять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Сегодня целый день идет дождь,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поэтому</a:t>
            </a:r>
            <a:r>
              <a:rPr lang="ru-RU" dirty="0" smtClean="0">
                <a:effectLst/>
              </a:rPr>
              <a:t> мы не пойдём гулять.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0143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3104"/>
          <a:stretch/>
        </p:blipFill>
        <p:spPr bwMode="auto">
          <a:xfrm>
            <a:off x="6724" y="0"/>
            <a:ext cx="9137276" cy="690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20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3414"/>
          <a:stretch/>
        </p:blipFill>
        <p:spPr bwMode="auto">
          <a:xfrm>
            <a:off x="0" y="-58839"/>
            <a:ext cx="9144000" cy="69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4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Kcy;&amp;acy;&amp;rcy;&amp;tcy;&amp;icy;&amp;ncy;&amp;kcy;&amp;icy; &amp;pcy;&amp;ocy; &amp;zcy;&amp;acy;&amp;pcy;&amp;rcy;&amp;ocy;&amp;scy;&amp;ucy; &amp;scy;&amp;ncy;&amp;iecy;&amp;zhcy;&amp;ncy;&amp;ycy;&amp;iecy; &amp;ucy;&amp;zcy;&amp;ocy;&amp;rcy;&amp;ycy; &amp;ocy;&amp;bcy;&amp;o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0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476672"/>
            <a:ext cx="597666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7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каша в голове</a:t>
            </a:r>
            <a:endParaRPr lang="ru-RU" sz="7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2060847"/>
            <a:ext cx="712879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7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ни в зуб ногой</a:t>
            </a:r>
            <a:endParaRPr lang="ru-RU" sz="7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645024"/>
            <a:ext cx="619268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7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светлая голова</a:t>
            </a:r>
            <a:endParaRPr lang="ru-RU" sz="7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5157192"/>
            <a:ext cx="7128792" cy="1200329"/>
          </a:xfrm>
          <a:prstGeom prst="rect">
            <a:avLst/>
          </a:prstGeom>
          <a:solidFill>
            <a:srgbClr val="FFFF85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7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взял быка за рога</a:t>
            </a:r>
            <a:endParaRPr lang="ru-RU" sz="7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Не ударил в грязь лицом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Работал не покладая рук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Добился своего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Тяп да ляп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Убил время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Хлопал ушами</a:t>
            </a:r>
          </a:p>
          <a:p>
            <a:pPr marL="285750" indent="-432000">
              <a:buFont typeface="Wingdings" pitchFamily="2" charset="2"/>
              <a:buChar char="Ø"/>
            </a:pPr>
            <a:r>
              <a:rPr lang="ru-RU" sz="4000" b="1" i="1" smtClean="0">
                <a:solidFill>
                  <a:srgbClr val="002060"/>
                </a:solidFill>
                <a:latin typeface="Segoe UI Light" pitchFamily="34" charset="0"/>
              </a:rPr>
              <a:t>Шевелил </a:t>
            </a:r>
            <a:r>
              <a:rPr lang="ru-RU" sz="4000" b="1" i="1" dirty="0" smtClean="0">
                <a:solidFill>
                  <a:srgbClr val="002060"/>
                </a:solidFill>
                <a:latin typeface="Segoe UI Light" pitchFamily="34" charset="0"/>
              </a:rPr>
              <a:t>мозгами</a:t>
            </a:r>
            <a:endParaRPr lang="ru-RU" sz="4000" b="1" i="1" dirty="0">
              <a:solidFill>
                <a:srgbClr val="002060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12484"/>
          <a:stretch/>
        </p:blipFill>
        <p:spPr bwMode="auto">
          <a:xfrm>
            <a:off x="107504" y="71729"/>
            <a:ext cx="9036496" cy="678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6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98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12795"/>
          <a:stretch/>
        </p:blipFill>
        <p:spPr bwMode="auto">
          <a:xfrm>
            <a:off x="0" y="-13149"/>
            <a:ext cx="9144000" cy="689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8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848872" cy="583264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Об..явление</a:t>
            </a:r>
            <a:endParaRPr lang="ru-RU" sz="4000" dirty="0" smtClean="0"/>
          </a:p>
          <a:p>
            <a:pPr algn="ctr"/>
            <a:endParaRPr lang="ru-RU" sz="4000" dirty="0" smtClean="0"/>
          </a:p>
          <a:p>
            <a:pPr algn="ctr"/>
            <a:r>
              <a:rPr lang="ru-RU" sz="4000" dirty="0" smtClean="0"/>
              <a:t>Ребята! В субботу учащиеся третьих классов едут на экскурсию в базу отдыха «Привал». Сбор у </a:t>
            </a:r>
            <a:r>
              <a:rPr lang="ru-RU" sz="4000" dirty="0" err="1" smtClean="0"/>
              <a:t>под..езда</a:t>
            </a:r>
            <a:r>
              <a:rPr lang="ru-RU" sz="4000" dirty="0" smtClean="0"/>
              <a:t>  школы. От..</a:t>
            </a:r>
            <a:r>
              <a:rPr lang="ru-RU" sz="4000" dirty="0" err="1" smtClean="0"/>
              <a:t>езд</a:t>
            </a:r>
            <a:r>
              <a:rPr lang="ru-RU" sz="4000" dirty="0" smtClean="0"/>
              <a:t> в 11 часов утра.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8561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848872" cy="583264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Об</a:t>
            </a:r>
            <a:r>
              <a:rPr lang="ru-RU" sz="4000" dirty="0" smtClean="0">
                <a:solidFill>
                  <a:srgbClr val="FF0000"/>
                </a:solidFill>
              </a:rPr>
              <a:t>ъ</a:t>
            </a:r>
            <a:r>
              <a:rPr lang="ru-RU" sz="4000" dirty="0" smtClean="0"/>
              <a:t>явление</a:t>
            </a:r>
          </a:p>
          <a:p>
            <a:pPr algn="ctr"/>
            <a:endParaRPr lang="ru-RU" sz="4000" dirty="0" smtClean="0"/>
          </a:p>
          <a:p>
            <a:pPr algn="ctr"/>
            <a:r>
              <a:rPr lang="ru-RU" sz="4000" dirty="0" smtClean="0"/>
              <a:t>Ребята! В субботу учащиеся третьих классов едут на экскурсию в базу отдыха «Привал». Сбор у под</a:t>
            </a:r>
            <a:r>
              <a:rPr lang="ru-RU" sz="4000" dirty="0" smtClean="0">
                <a:solidFill>
                  <a:srgbClr val="FF0000"/>
                </a:solidFill>
              </a:rPr>
              <a:t>ъ</a:t>
            </a:r>
            <a:r>
              <a:rPr lang="ru-RU" sz="4000" dirty="0" smtClean="0"/>
              <a:t>езда  школы. От</a:t>
            </a:r>
            <a:r>
              <a:rPr lang="ru-RU" sz="4000" dirty="0" smtClean="0">
                <a:solidFill>
                  <a:srgbClr val="FF0000"/>
                </a:solidFill>
              </a:rPr>
              <a:t>ъ</a:t>
            </a:r>
            <a:r>
              <a:rPr lang="ru-RU" sz="4000" dirty="0" smtClean="0"/>
              <a:t>езд в 11 часов утра.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2672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24744"/>
            <a:ext cx="8496944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5400" i="1" dirty="0"/>
              <a:t>ВСПОМНИТЬ…</a:t>
            </a:r>
            <a:endParaRPr lang="ru-RU" sz="5400" dirty="0"/>
          </a:p>
          <a:p>
            <a:pPr>
              <a:lnSpc>
                <a:spcPct val="150000"/>
              </a:lnSpc>
            </a:pPr>
            <a:r>
              <a:rPr lang="ru-RU" sz="5400" i="1" dirty="0"/>
              <a:t>ПОВТОРИТЬ…</a:t>
            </a:r>
            <a:endParaRPr lang="ru-RU" sz="5400" dirty="0"/>
          </a:p>
          <a:p>
            <a:pPr>
              <a:lnSpc>
                <a:spcPct val="150000"/>
              </a:lnSpc>
            </a:pPr>
            <a:r>
              <a:rPr lang="ru-RU" sz="5400" i="1" dirty="0"/>
              <a:t>ПОУПРАЖНЯТЬСЯ…</a:t>
            </a:r>
            <a:endParaRPr lang="ru-RU" sz="5400" dirty="0"/>
          </a:p>
          <a:p>
            <a:pPr>
              <a:lnSpc>
                <a:spcPct val="150000"/>
              </a:lnSpc>
            </a:pPr>
            <a:r>
              <a:rPr lang="ru-RU" sz="5400" i="1" dirty="0"/>
              <a:t>ПРОДЕМОНСТРИРОВАТЬ…</a:t>
            </a:r>
            <a:endParaRPr lang="ru-RU" sz="5400" dirty="0"/>
          </a:p>
          <a:p>
            <a:pPr>
              <a:lnSpc>
                <a:spcPct val="150000"/>
              </a:lnSpc>
            </a:pPr>
            <a:r>
              <a:rPr lang="ru-RU" sz="5400" dirty="0"/>
              <a:t> </a:t>
            </a: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60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24110" b="406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8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12795"/>
          <a:stretch/>
        </p:blipFill>
        <p:spPr bwMode="auto">
          <a:xfrm>
            <a:off x="0" y="-13148"/>
            <a:ext cx="9113113" cy="687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48808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287</TotalTime>
  <Words>114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целый день идёт дождь. Мы не пойдём гулять.  Сегодня целый день идет дождь, поэтому мы не пойдём гулять.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Nastja</cp:lastModifiedBy>
  <cp:revision>15</cp:revision>
  <dcterms:created xsi:type="dcterms:W3CDTF">2017-02-20T19:48:21Z</dcterms:created>
  <dcterms:modified xsi:type="dcterms:W3CDTF">2019-03-05T07:02:41Z</dcterms:modified>
</cp:coreProperties>
</file>